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04" r:id="rId1"/>
  </p:sldMasterIdLst>
  <p:notesMasterIdLst>
    <p:notesMasterId r:id="rId10"/>
  </p:notesMasterIdLst>
  <p:sldIdLst>
    <p:sldId id="286" r:id="rId2"/>
    <p:sldId id="285" r:id="rId3"/>
    <p:sldId id="287" r:id="rId4"/>
    <p:sldId id="288" r:id="rId5"/>
    <p:sldId id="289" r:id="rId6"/>
    <p:sldId id="292" r:id="rId7"/>
    <p:sldId id="290" r:id="rId8"/>
    <p:sldId id="291" r:id="rId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66CC"/>
    <a:srgbClr val="009900"/>
    <a:srgbClr val="33CC33"/>
    <a:srgbClr val="66FF33"/>
    <a:srgbClr val="FF66CC"/>
    <a:srgbClr val="00CC00"/>
    <a:srgbClr val="FF3300"/>
    <a:srgbClr val="FFCC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9" autoAdjust="0"/>
    <p:restoredTop sz="94660"/>
  </p:normalViewPr>
  <p:slideViewPr>
    <p:cSldViewPr>
      <p:cViewPr>
        <p:scale>
          <a:sx n="70" d="100"/>
          <a:sy n="70" d="100"/>
        </p:scale>
        <p:origin x="-1848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3808B-4E74-4584-B10F-660A936A80EC}" type="datetimeFigureOut">
              <a:rPr lang="th-TH" smtClean="0"/>
              <a:pPr/>
              <a:t>11/04/61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0FA13-6D82-4C7F-8D83-21A183E6853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502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11/04/61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7089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11/04/61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9675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11/04/61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8202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11/04/61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39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11/04/61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104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11/04/61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187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11/04/61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542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11/04/61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2861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11/04/61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702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11/04/61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9127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11/04/61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14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0F38A-B798-4F5F-A0C4-7F70C60A4C32}" type="datetimeFigureOut">
              <a:rPr lang="th-TH" smtClean="0"/>
              <a:pPr/>
              <a:t>11/04/61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865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1"/>
          <a:stretch/>
        </p:blipFill>
        <p:spPr bwMode="auto">
          <a:xfrm flipH="1" flipV="1">
            <a:off x="-36512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รูปภาพ 33" descr="f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/>
          <a:stretch>
            <a:fillRect/>
          </a:stretch>
        </p:blipFill>
        <p:spPr>
          <a:xfrm>
            <a:off x="4644008" y="4758996"/>
            <a:ext cx="1110398" cy="2149587"/>
          </a:xfrm>
          <a:prstGeom prst="rect">
            <a:avLst/>
          </a:prstGeom>
        </p:spPr>
      </p:pic>
      <p:pic>
        <p:nvPicPr>
          <p:cNvPr id="6" name="รูปภาพ 34" descr="f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000"/>
          <a:stretch>
            <a:fillRect/>
          </a:stretch>
        </p:blipFill>
        <p:spPr>
          <a:xfrm>
            <a:off x="5754406" y="4798946"/>
            <a:ext cx="975047" cy="2109637"/>
          </a:xfrm>
          <a:prstGeom prst="rect">
            <a:avLst/>
          </a:prstGeom>
        </p:spPr>
      </p:pic>
      <p:pic>
        <p:nvPicPr>
          <p:cNvPr id="8" name="รูปภาพ 6" descr="C:\Users\400652\AppData\Local\Microsoft\Windows\Temporary Internet Files\Content.Word\20140312_132548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79"/>
          <a:stretch/>
        </p:blipFill>
        <p:spPr bwMode="auto">
          <a:xfrm>
            <a:off x="395536" y="116632"/>
            <a:ext cx="8352928" cy="4682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-684584" y="5157192"/>
            <a:ext cx="5508000" cy="144000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n w="12700">
                  <a:solidFill>
                    <a:srgbClr val="0066CC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KodchiangUPC" pitchFamily="18" charset="-34"/>
                <a:cs typeface="KodchiangUPC" pitchFamily="18" charset="-34"/>
              </a:rPr>
              <a:t>       </a:t>
            </a:r>
            <a:r>
              <a:rPr lang="th-TH" sz="3200" b="1" dirty="0">
                <a:ln w="12700">
                  <a:solidFill>
                    <a:srgbClr val="0066CC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KodchiangUPC" pitchFamily="18" charset="-34"/>
                <a:cs typeface="KodchiangUPC" pitchFamily="18" charset="-34"/>
              </a:rPr>
              <a:t> </a:t>
            </a:r>
            <a:r>
              <a:rPr lang="th-TH" sz="3200" b="1" dirty="0" smtClean="0">
                <a:ln w="12700">
                  <a:solidFill>
                    <a:srgbClr val="0066CC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KodchiangUPC" pitchFamily="18" charset="-34"/>
                <a:cs typeface="KodchiangUPC" pitchFamily="18" charset="-34"/>
              </a:rPr>
              <a:t>    ประชาสัมพันธ์ด่านศุลกากรปัตตานี                 	      </a:t>
            </a:r>
            <a:r>
              <a:rPr lang="en-US" sz="3200" b="1" dirty="0" smtClean="0">
                <a:ln w="12700">
                  <a:solidFill>
                    <a:srgbClr val="0066CC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KodchiangUPC" pitchFamily="18" charset="-34"/>
                <a:cs typeface="KodchiangUPC" pitchFamily="18" charset="-34"/>
              </a:rPr>
              <a:t>IP Phone </a:t>
            </a:r>
            <a:r>
              <a:rPr lang="th-TH" sz="3200" b="1" dirty="0" smtClean="0">
                <a:ln w="12700">
                  <a:solidFill>
                    <a:srgbClr val="0066CC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KodchiangUPC" pitchFamily="18" charset="-34"/>
                <a:cs typeface="KodchiangUPC" pitchFamily="18" charset="-34"/>
              </a:rPr>
              <a:t> ๒๔-๕๓๐๖</a:t>
            </a:r>
          </a:p>
          <a:p>
            <a:r>
              <a:rPr lang="th-TH" sz="3200" b="1" dirty="0">
                <a:ln w="12700">
                  <a:solidFill>
                    <a:srgbClr val="0066CC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KodchiangUPC" pitchFamily="18" charset="-34"/>
                <a:cs typeface="KodchiangUPC" pitchFamily="18" charset="-34"/>
              </a:rPr>
              <a:t> </a:t>
            </a:r>
            <a:r>
              <a:rPr lang="th-TH" sz="3200" b="1" dirty="0" smtClean="0">
                <a:ln w="12700">
                  <a:solidFill>
                    <a:srgbClr val="0066CC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KodchiangUPC" pitchFamily="18" charset="-34"/>
                <a:cs typeface="KodchiangUPC" pitchFamily="18" charset="-34"/>
              </a:rPr>
              <a:t>     </a:t>
            </a:r>
            <a:r>
              <a:rPr lang="en-US" sz="3200" b="1" dirty="0" smtClean="0">
                <a:ln w="12700">
                  <a:solidFill>
                    <a:srgbClr val="0066CC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KodchiangUPC" pitchFamily="18" charset="-34"/>
                <a:cs typeface="KodchiangUPC" pitchFamily="18" charset="-34"/>
              </a:rPr>
              <a:t>  E-mail :</a:t>
            </a:r>
            <a:r>
              <a:rPr lang="en-US" sz="3200" b="1" dirty="0">
                <a:ln w="12700">
                  <a:solidFill>
                    <a:srgbClr val="0066CC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KodchiangUPC" pitchFamily="18" charset="-34"/>
                <a:cs typeface="KodchiangUPC" pitchFamily="18" charset="-34"/>
              </a:rPr>
              <a:t> </a:t>
            </a:r>
            <a:r>
              <a:rPr lang="th-TH" sz="3200" b="1" dirty="0" smtClean="0">
                <a:ln w="12700">
                  <a:solidFill>
                    <a:srgbClr val="0066CC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KodchiangUPC" pitchFamily="18" charset="-34"/>
                <a:cs typeface="KodchiangUPC" pitchFamily="18" charset="-34"/>
              </a:rPr>
              <a:t>๗๕๒๕๐๐๐๐</a:t>
            </a:r>
            <a:r>
              <a:rPr lang="en-US" sz="3200" b="1" dirty="0" smtClean="0">
                <a:ln w="12700">
                  <a:solidFill>
                    <a:srgbClr val="0066CC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KodchiangUPC" pitchFamily="18" charset="-34"/>
                <a:cs typeface="KodchiangUPC" pitchFamily="18" charset="-34"/>
              </a:rPr>
              <a:t>@Customs.go.th</a:t>
            </a:r>
            <a:endParaRPr lang="th-TH" sz="3200" b="1" dirty="0" smtClean="0">
              <a:ln w="12700">
                <a:solidFill>
                  <a:srgbClr val="0066CC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latin typeface="KodchiangUPC" pitchFamily="18" charset="-34"/>
              <a:cs typeface="Kodchiang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1224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1"/>
          <a:stretch/>
        </p:blipFill>
        <p:spPr bwMode="auto">
          <a:xfrm flipV="1">
            <a:off x="11653" y="0"/>
            <a:ext cx="913234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785005"/>
            <a:ext cx="8784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 smtClean="0">
                <a:latin typeface="KodchiangUPC" pitchFamily="18" charset="-34"/>
                <a:cs typeface="KodchiangUPC" pitchFamily="18" charset="-34"/>
              </a:rPr>
              <a:t>วัน</a:t>
            </a:r>
            <a:r>
              <a:rPr lang="th-TH" sz="3600" b="1" dirty="0" smtClean="0">
                <a:latin typeface="KodchiangUPC" pitchFamily="18" charset="-34"/>
                <a:cs typeface="KodchiangUPC" pitchFamily="18" charset="-34"/>
              </a:rPr>
              <a:t>อังคาร ที่ </a:t>
            </a:r>
            <a:r>
              <a:rPr lang="th-TH" sz="3600" b="1" dirty="0" smtClean="0">
                <a:latin typeface="KodchiangUPC" pitchFamily="18" charset="-34"/>
                <a:cs typeface="KodchiangUPC" pitchFamily="18" charset="-34"/>
              </a:rPr>
              <a:t>๑๐ เมษายน ๒๕๖๑ เวลา ๑๐.๐๐ นายสมศักดิ์  สุขสม</a:t>
            </a:r>
            <a:r>
              <a:rPr lang="th-TH" sz="3600" b="1" dirty="0" err="1" smtClean="0">
                <a:latin typeface="KodchiangUPC" pitchFamily="18" charset="-34"/>
                <a:cs typeface="KodchiangUPC" pitchFamily="18" charset="-34"/>
              </a:rPr>
              <a:t>โสตร์</a:t>
            </a:r>
            <a:r>
              <a:rPr lang="th-TH" sz="3600" b="1" dirty="0" smtClean="0">
                <a:latin typeface="KodchiangUPC" pitchFamily="18" charset="-34"/>
                <a:cs typeface="KodchiangUPC" pitchFamily="18" charset="-34"/>
              </a:rPr>
              <a:t>  นายด่านศุลกากรปัตตานี ได้มอบหมายให้ นายจิระชัย  โตสุวรรณ       หัวหน้าฝ่ายบริการศุลกากรที่ ๒ นาย</a:t>
            </a:r>
            <a:r>
              <a:rPr lang="th-TH" sz="3600" b="1" dirty="0" err="1" smtClean="0">
                <a:latin typeface="KodchiangUPC" pitchFamily="18" charset="-34"/>
                <a:cs typeface="KodchiangUPC" pitchFamily="18" charset="-34"/>
              </a:rPr>
              <a:t>เรวัตน์</a:t>
            </a:r>
            <a:r>
              <a:rPr lang="th-TH" sz="3600" b="1" dirty="0" smtClean="0">
                <a:latin typeface="KodchiangUPC" pitchFamily="18" charset="-34"/>
                <a:cs typeface="KodchiangUPC" pitchFamily="18" charset="-34"/>
              </a:rPr>
              <a:t>  บางพา หัวหน้าฝ่ายสืบสวนและปราบปราม และเจ้าหน้าที่ด่านศุลกากรปัตตานี ได้ร่วมกับ                  </a:t>
            </a:r>
            <a:r>
              <a:rPr lang="th-TH" sz="3600" b="1" dirty="0" smtClean="0">
                <a:latin typeface="KodchiangUPC" pitchFamily="18" charset="-34"/>
                <a:cs typeface="KodchiangUPC" pitchFamily="18" charset="-34"/>
              </a:rPr>
              <a:t>คลัง</a:t>
            </a:r>
            <a:r>
              <a:rPr lang="th-TH" sz="3600" b="1" dirty="0" smtClean="0">
                <a:latin typeface="KodchiangUPC" pitchFamily="18" charset="-34"/>
                <a:cs typeface="KodchiangUPC" pitchFamily="18" charset="-34"/>
              </a:rPr>
              <a:t>จังหวัดปัตตานี และคณะ </a:t>
            </a:r>
            <a:r>
              <a:rPr lang="th-TH" sz="3600" b="1" dirty="0" err="1" smtClean="0">
                <a:latin typeface="KodchiangUPC" pitchFamily="18" charset="-34"/>
                <a:cs typeface="KodchiangUPC" pitchFamily="18" charset="-34"/>
              </a:rPr>
              <a:t>คบจ</a:t>
            </a:r>
            <a:r>
              <a:rPr lang="th-TH" sz="3600" b="1" dirty="0" smtClean="0">
                <a:latin typeface="KodchiangUPC" pitchFamily="18" charset="-34"/>
                <a:cs typeface="KodchiangUPC" pitchFamily="18" charset="-34"/>
              </a:rPr>
              <a:t>. ออก </a:t>
            </a:r>
            <a:r>
              <a:rPr lang="en-US" sz="3600" b="1" dirty="0" smtClean="0">
                <a:latin typeface="KodchiangUPC" pitchFamily="18" charset="-34"/>
                <a:cs typeface="KodchiangUPC" pitchFamily="18" charset="-34"/>
              </a:rPr>
              <a:t>Booth </a:t>
            </a:r>
            <a:r>
              <a:rPr lang="th-TH" sz="3600" b="1" dirty="0" smtClean="0">
                <a:latin typeface="KodchiangUPC" pitchFamily="18" charset="-34"/>
                <a:cs typeface="KodchiangUPC" pitchFamily="18" charset="-34"/>
              </a:rPr>
              <a:t>ใน</a:t>
            </a:r>
            <a:r>
              <a:rPr lang="th-TH" sz="3600" b="1" dirty="0" smtClean="0">
                <a:latin typeface="KodchiangUPC" pitchFamily="18" charset="-34"/>
                <a:cs typeface="KodchiangUPC" pitchFamily="18" charset="-34"/>
              </a:rPr>
              <a:t>นาม</a:t>
            </a:r>
            <a:r>
              <a:rPr lang="th-TH" sz="3600" b="1" dirty="0" smtClean="0">
                <a:latin typeface="KodchiangUPC" pitchFamily="18" charset="-34"/>
                <a:cs typeface="KodchiangUPC" pitchFamily="18" charset="-34"/>
              </a:rPr>
              <a:t>กระทรวงการคลัง        จัด</a:t>
            </a:r>
            <a:r>
              <a:rPr lang="th-TH" sz="3600" b="1" dirty="0" smtClean="0">
                <a:latin typeface="KodchiangUPC" pitchFamily="18" charset="-34"/>
                <a:cs typeface="KodchiangUPC" pitchFamily="18" charset="-34"/>
              </a:rPr>
              <a:t>กิจกรรมให้บริการประชาชนใน</a:t>
            </a:r>
            <a:r>
              <a:rPr lang="th-TH" sz="3600" b="1" dirty="0" smtClean="0">
                <a:latin typeface="KodchiangUPC" pitchFamily="18" charset="-34"/>
                <a:cs typeface="KodchiangUPC" pitchFamily="18" charset="-34"/>
              </a:rPr>
              <a:t>โครงการ</a:t>
            </a:r>
            <a:r>
              <a:rPr lang="th-TH" sz="3600" b="1" spc="-90" dirty="0" smtClean="0">
                <a:latin typeface="KodchiangUPC" pitchFamily="18" charset="-34"/>
                <a:cs typeface="KodchiangUPC" pitchFamily="18" charset="-34"/>
              </a:rPr>
              <a:t>จัด</a:t>
            </a:r>
            <a:r>
              <a:rPr lang="th-TH" sz="3600" b="1" spc="-90" dirty="0" smtClean="0">
                <a:latin typeface="KodchiangUPC" pitchFamily="18" charset="-34"/>
                <a:cs typeface="KodchiangUPC" pitchFamily="18" charset="-34"/>
              </a:rPr>
              <a:t>หน่วยบริการ “จังหวัดเคลื่อนที่” จังหวัดปัตตานี ประจำเดือน  </a:t>
            </a:r>
            <a:r>
              <a:rPr lang="th-TH" sz="3600" b="1" spc="-90" dirty="0" smtClean="0">
                <a:latin typeface="KodchiangUPC" pitchFamily="18" charset="-34"/>
                <a:cs typeface="KodchiangUPC" pitchFamily="18" charset="-34"/>
              </a:rPr>
              <a:t>เมษายน </a:t>
            </a:r>
            <a:r>
              <a:rPr lang="th-TH" sz="3600" b="1" dirty="0" smtClean="0">
                <a:latin typeface="KodchiangUPC" pitchFamily="18" charset="-34"/>
                <a:cs typeface="KodchiangUPC" pitchFamily="18" charset="-34"/>
              </a:rPr>
              <a:t>๒๕๖๑ ณ </a:t>
            </a:r>
            <a:r>
              <a:rPr lang="th-TH" sz="3600" b="1" dirty="0">
                <a:latin typeface="KodchiangUPC" pitchFamily="18" charset="-34"/>
                <a:cs typeface="KodchiangUPC" pitchFamily="18" charset="-34"/>
              </a:rPr>
              <a:t>สนามกีฬาอำเภอทุ่งยางแดง หมู่ที่ </a:t>
            </a:r>
            <a:r>
              <a:rPr lang="th-TH" sz="3600" b="1" dirty="0" smtClean="0">
                <a:latin typeface="KodchiangUPC" pitchFamily="18" charset="-34"/>
                <a:cs typeface="KodchiangUPC" pitchFamily="18" charset="-34"/>
              </a:rPr>
              <a:t>๑ </a:t>
            </a:r>
            <a:r>
              <a:rPr lang="th-TH" sz="3600" b="1" dirty="0">
                <a:latin typeface="KodchiangUPC" pitchFamily="18" charset="-34"/>
                <a:cs typeface="KodchiangUPC" pitchFamily="18" charset="-34"/>
              </a:rPr>
              <a:t>ตำบลตะโละแมะนา อำเภอทุ่งยางแดง จังหวัด</a:t>
            </a:r>
            <a:r>
              <a:rPr lang="th-TH" sz="3600" b="1" dirty="0" smtClean="0">
                <a:latin typeface="KodchiangUPC" pitchFamily="18" charset="-34"/>
                <a:cs typeface="KodchiangUPC" pitchFamily="18" charset="-34"/>
              </a:rPr>
              <a:t>ปัตตานี </a:t>
            </a:r>
            <a:endParaRPr lang="th-TH" sz="3600" b="1" dirty="0">
              <a:latin typeface="KodchiangUPC" pitchFamily="18" charset="-34"/>
              <a:cs typeface="KodchiangUPC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187624" y="437763"/>
            <a:ext cx="7056784" cy="97501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th-TH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FF"/>
                </a:solidFill>
                <a:latin typeface="kt_smarn" pitchFamily="2" charset="0"/>
                <a:cs typeface="kt_smarn" pitchFamily="2" charset="0"/>
              </a:rPr>
              <a:t>ออกหน่วย</a:t>
            </a:r>
            <a:r>
              <a:rPr lang="th-TH" sz="7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FF"/>
                </a:solidFill>
                <a:latin typeface="kt_smarn" pitchFamily="2" charset="0"/>
                <a:cs typeface="kt_smarn" pitchFamily="2" charset="0"/>
              </a:rPr>
              <a:t>บริการ</a:t>
            </a:r>
            <a:r>
              <a:rPr lang="en-US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FF"/>
                </a:solidFill>
                <a:latin typeface="kt_smarn" pitchFamily="2" charset="0"/>
                <a:cs typeface="kt_smarn" pitchFamily="2" charset="0"/>
              </a:rPr>
              <a:t> “</a:t>
            </a:r>
            <a:r>
              <a:rPr lang="th-TH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FF"/>
                </a:solidFill>
                <a:latin typeface="kt_smarn" pitchFamily="2" charset="0"/>
                <a:cs typeface="kt_smarn" pitchFamily="2" charset="0"/>
              </a:rPr>
              <a:t>จังหวัดเคลื่อนที่</a:t>
            </a:r>
            <a:r>
              <a:rPr lang="en-US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FF"/>
                </a:solidFill>
                <a:latin typeface="kt_smarn" pitchFamily="2" charset="0"/>
                <a:cs typeface="kt_smarn" pitchFamily="2" charset="0"/>
              </a:rPr>
              <a:t>”</a:t>
            </a:r>
            <a:endParaRPr lang="th-TH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FF"/>
              </a:solidFill>
              <a:latin typeface="kt_smarn" pitchFamily="2" charset="0"/>
              <a:cs typeface="kt_smar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16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1"/>
          <a:stretch/>
        </p:blipFill>
        <p:spPr bwMode="auto">
          <a:xfrm flipV="1">
            <a:off x="11653" y="28913"/>
            <a:ext cx="9132347" cy="682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งานธุรการปัจจุบัน\powerpoint กิจกรรม CSR\2561\10 เม.ย. 61 จังหวัดเคลื่อนที่\15233550711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44636"/>
            <a:ext cx="8388424" cy="559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72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1"/>
          <a:stretch/>
        </p:blipFill>
        <p:spPr bwMode="auto">
          <a:xfrm flipV="1">
            <a:off x="11653" y="28913"/>
            <a:ext cx="9132347" cy="682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งานธุรการปัจจุบัน\powerpoint กิจกรรม CSR\2561\10 เม.ย. 61 จังหวัดเคลื่อนที่\15233551025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08912" cy="559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72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1"/>
          <a:stretch/>
        </p:blipFill>
        <p:spPr bwMode="auto">
          <a:xfrm flipV="1">
            <a:off x="11653" y="28913"/>
            <a:ext cx="9132347" cy="682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งานธุรการปัจจุบัน\powerpoint กิจกรรม CSR\2561\10 เม.ย. 61 จังหวัดเคลื่อนที่\15233550927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26" y="716713"/>
            <a:ext cx="8172400" cy="545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18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1"/>
          <a:stretch/>
        </p:blipFill>
        <p:spPr bwMode="auto">
          <a:xfrm flipV="1">
            <a:off x="11653" y="28913"/>
            <a:ext cx="9132347" cy="682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งานธุรการปัจจุบัน\powerpoint กิจกรรม CSR\2561\10 เม.ย. 61 จังหวัดเคลื่อนที่\1523355059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06" y="692696"/>
            <a:ext cx="805144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97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1"/>
          <a:stretch/>
        </p:blipFill>
        <p:spPr bwMode="auto">
          <a:xfrm flipV="1">
            <a:off x="11653" y="28913"/>
            <a:ext cx="9132347" cy="682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งานธุรการปัจจุบัน\powerpoint กิจกรรม CSR\2561\10 เม.ย. 61 จังหวัดเคลื่อนที่\15233550555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79" y="693860"/>
            <a:ext cx="8240893" cy="549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97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1"/>
          <a:stretch/>
        </p:blipFill>
        <p:spPr bwMode="auto">
          <a:xfrm flipV="1">
            <a:off x="11653" y="-27384"/>
            <a:ext cx="913234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งานธุรการปัจจุบัน\powerpoint กิจกรรม CSR\2561\10 เม.ย. 61 จังหวัดเคลื่อนที่\15233551061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30" y="740739"/>
            <a:ext cx="8100392" cy="540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97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1257</TotalTime>
  <Words>111</Words>
  <Application>Microsoft Office PowerPoint</Application>
  <PresentationFormat>On-screen Show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ASUS</dc:creator>
  <cp:lastModifiedBy>Narisara Buaplang</cp:lastModifiedBy>
  <cp:revision>291</cp:revision>
  <cp:lastPrinted>2015-01-15T07:32:25Z</cp:lastPrinted>
  <dcterms:created xsi:type="dcterms:W3CDTF">2014-07-07T11:27:26Z</dcterms:created>
  <dcterms:modified xsi:type="dcterms:W3CDTF">2018-04-11T04:41:07Z</dcterms:modified>
</cp:coreProperties>
</file>